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7" r:id="rId5"/>
    <p:sldId id="266" r:id="rId6"/>
    <p:sldId id="265" r:id="rId7"/>
    <p:sldId id="263" r:id="rId8"/>
    <p:sldId id="259" r:id="rId9"/>
    <p:sldId id="260" r:id="rId10"/>
    <p:sldId id="269" r:id="rId11"/>
    <p:sldId id="262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87D4C16-8AD5-4D22-B072-FE6F988CC4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7658F2-2C27-40DB-8294-F9A2204A6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\\CLSD-DC1\Students$\djilek\My%20Music\f7b067bc2293ba8eb189622114eea268_20110202_panamaX.mp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Panama!</a:t>
            </a:r>
            <a:r>
              <a:rPr lang="en-US" dirty="0"/>
              <a:t/>
            </a:r>
            <a:br>
              <a:rPr lang="en-US" dirty="0"/>
            </a:br>
            <a:r>
              <a:rPr lang="es-MX" dirty="0" smtClean="0"/>
              <a:t>Escrito</a:t>
            </a:r>
            <a:r>
              <a:rPr lang="en-US" dirty="0" smtClean="0"/>
              <a:t> </a:t>
            </a:r>
            <a:r>
              <a:rPr lang="es-MX" dirty="0" smtClean="0"/>
              <a:t>Por</a:t>
            </a:r>
            <a:r>
              <a:rPr lang="en-US" dirty="0" smtClean="0"/>
              <a:t>: Mario Jilek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panama%20relief%20map19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352800"/>
            <a:ext cx="6864096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went to panama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You can hear the good Panama music </a:t>
            </a:r>
          </a:p>
          <a:p>
            <a:endParaRPr lang="en-US" dirty="0" smtClean="0"/>
          </a:p>
          <a:p>
            <a:r>
              <a:rPr lang="en-US" dirty="0" smtClean="0"/>
              <a:t>Panama music consists of salsa and jazz </a:t>
            </a:r>
            <a:endParaRPr lang="en-US" dirty="0"/>
          </a:p>
        </p:txBody>
      </p:sp>
      <p:pic>
        <p:nvPicPr>
          <p:cNvPr id="4" name="MS900074863[1].wav">
            <a:hlinkClick r:id="" action="ppaction://media"/>
          </p:cNvPr>
          <p:cNvPicPr>
            <a:picLocks noRot="1" noChangeAspect="1"/>
          </p:cNvPicPr>
          <p:nvPr>
            <a:wavAudioFile r:embed="rId1" name="MS900074863[1]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050" name="Picture 2" descr="C:\Documents and Settings\djilek\Local Settings\Temporary Internet Files\Content.IE5\N3LS302O\MC90041071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420701"/>
            <a:ext cx="3657600" cy="3437299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Picture 6" descr="defaul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3657600"/>
            <a:ext cx="2667000" cy="2286000"/>
          </a:xfrm>
          <a:prstGeom prst="cloud">
            <a:avLst/>
          </a:prstGeom>
        </p:spPr>
      </p:pic>
      <p:sp>
        <p:nvSpPr>
          <p:cNvPr id="2051" name="Music"/>
          <p:cNvSpPr>
            <a:spLocks noEditPoints="1" noChangeArrowheads="1"/>
          </p:cNvSpPr>
          <p:nvPr/>
        </p:nvSpPr>
        <p:spPr bwMode="auto">
          <a:xfrm>
            <a:off x="6477000" y="228600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ln>
            <a:headEnd/>
            <a:tailEnd/>
          </a:ln>
          <a:effectLst>
            <a:outerShdw blurRad="39000" dist="25400" dir="5400000" rotWithShape="0">
              <a:schemeClr val="accent3">
                <a:shade val="33000"/>
                <a:alpha val="83000"/>
              </a:schemeClr>
            </a:outerShdw>
            <a:reflection blurRad="6350" stA="50000" endA="300" endPos="5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Sites visited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State.gov    			Jan 25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Virtual panama.com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Panama information.com      Jan 27</a:t>
            </a:r>
            <a:endParaRPr lang="en-US" dirty="0" smtClean="0"/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State.gov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National-anthems.net		Feb 1 </a:t>
            </a:r>
          </a:p>
          <a:p>
            <a:r>
              <a:rPr lang="en-US" smtClean="0"/>
              <a:t>Spanishboard.com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5486400" y="22860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5334000" y="3733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Sites 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Pictures were found at  pictures.com or clip art</a:t>
            </a:r>
          </a:p>
          <a:p>
            <a:endParaRPr lang="en-US" dirty="0" smtClean="0"/>
          </a:p>
          <a:p>
            <a:r>
              <a:rPr lang="en-US" dirty="0" smtClean="0"/>
              <a:t>http://en.wikipedia.org/wiki/Music_of_Panama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Feb 3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5334000" y="2286000"/>
            <a:ext cx="457200" cy="2133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jilek\Local Settings\Temporary Internet Files\Content.IE5\NR5J35BG\MC9003675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0"/>
            <a:ext cx="1829714" cy="1371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History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Panama was discovered in 1500s </a:t>
            </a:r>
          </a:p>
          <a:p>
            <a:endParaRPr lang="en-US" dirty="0" smtClean="0"/>
          </a:p>
          <a:p>
            <a:r>
              <a:rPr lang="en-US" dirty="0" smtClean="0"/>
              <a:t>Panama broke away from Spain in 1821</a:t>
            </a:r>
          </a:p>
          <a:p>
            <a:endParaRPr lang="en-US" dirty="0" smtClean="0"/>
          </a:p>
          <a:p>
            <a:r>
              <a:rPr lang="en-US" dirty="0" smtClean="0"/>
              <a:t>In 1903  Paired With USA and built Panama</a:t>
            </a:r>
          </a:p>
          <a:p>
            <a:pPr>
              <a:buNone/>
            </a:pPr>
            <a:r>
              <a:rPr lang="en-US" dirty="0" smtClean="0"/>
              <a:t> canal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Red and Blue on flag represents</a:t>
            </a:r>
          </a:p>
          <a:p>
            <a:r>
              <a:rPr lang="en-US" smtClean="0"/>
              <a:t>Conservatives and liberals </a:t>
            </a:r>
            <a:endParaRPr lang="en-US" dirty="0"/>
          </a:p>
        </p:txBody>
      </p:sp>
      <p:pic>
        <p:nvPicPr>
          <p:cNvPr id="5" name="Picture 4" descr="f03209a661cfb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4343400"/>
            <a:ext cx="3505200" cy="21745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anthem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Spanish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At last we reached victory</a:t>
            </a:r>
            <a:br>
              <a:rPr lang="en-US" dirty="0" smtClean="0"/>
            </a:br>
            <a:r>
              <a:rPr lang="en-US" dirty="0" smtClean="0"/>
              <a:t>In the joyous field of the union;</a:t>
            </a:r>
            <a:br>
              <a:rPr lang="en-US" dirty="0" smtClean="0"/>
            </a:br>
            <a:r>
              <a:rPr lang="en-US" dirty="0" smtClean="0"/>
              <a:t>With ardent fires of glory</a:t>
            </a:r>
            <a:br>
              <a:rPr lang="en-US" dirty="0" smtClean="0"/>
            </a:br>
            <a:r>
              <a:rPr lang="en-US" dirty="0" smtClean="0"/>
              <a:t>A new nation is alight</a:t>
            </a:r>
          </a:p>
          <a:p>
            <a:r>
              <a:rPr lang="en-US" dirty="0" smtClean="0"/>
              <a:t>It is necessary to cover with a veil</a:t>
            </a:r>
            <a:br>
              <a:rPr lang="en-US" dirty="0" smtClean="0"/>
            </a:br>
            <a:r>
              <a:rPr lang="en-US" dirty="0" smtClean="0"/>
              <a:t>The past times of Calvary and cross;</a:t>
            </a:r>
            <a:br>
              <a:rPr lang="en-US" dirty="0" smtClean="0"/>
            </a:br>
            <a:r>
              <a:rPr lang="en-US" dirty="0" smtClean="0"/>
              <a:t>Let now the blue skies be adorned with</a:t>
            </a:r>
            <a:br>
              <a:rPr lang="en-US" dirty="0" smtClean="0"/>
            </a:br>
            <a:r>
              <a:rPr lang="en-US" dirty="0" smtClean="0"/>
              <a:t>The splendid light of the concord.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Alcanzamos por fin la victoria</a:t>
            </a:r>
            <a:br>
              <a:rPr lang="es-ES" dirty="0" smtClean="0"/>
            </a:br>
            <a:r>
              <a:rPr lang="es-ES" dirty="0" smtClean="0"/>
              <a:t>En el campo feliz de la unión;</a:t>
            </a:r>
            <a:br>
              <a:rPr lang="es-ES" dirty="0" smtClean="0"/>
            </a:br>
            <a:r>
              <a:rPr lang="es-ES" dirty="0" smtClean="0"/>
              <a:t>Con ardientes fulgores de gloria</a:t>
            </a:r>
            <a:br>
              <a:rPr lang="es-ES" dirty="0" smtClean="0"/>
            </a:br>
            <a:r>
              <a:rPr lang="es-ES" dirty="0" smtClean="0"/>
              <a:t>Se ilumina la nueva nación</a:t>
            </a:r>
          </a:p>
          <a:p>
            <a:r>
              <a:rPr lang="es-ES" dirty="0" smtClean="0"/>
              <a:t>Es preciso cubrir con un velo</a:t>
            </a:r>
            <a:br>
              <a:rPr lang="es-ES" dirty="0" smtClean="0"/>
            </a:br>
            <a:r>
              <a:rPr lang="es-ES" dirty="0" smtClean="0"/>
              <a:t>Del pasado el calvario y la cruz;</a:t>
            </a:r>
            <a:br>
              <a:rPr lang="es-ES" dirty="0" smtClean="0"/>
            </a:br>
            <a:r>
              <a:rPr lang="es-ES" dirty="0" smtClean="0"/>
              <a:t>Y que adorne el azul de tu cielo</a:t>
            </a:r>
            <a:br>
              <a:rPr lang="es-ES" dirty="0" smtClean="0"/>
            </a:br>
            <a:r>
              <a:rPr lang="es-ES" dirty="0" smtClean="0"/>
              <a:t>De concordia la espléndida luz.</a:t>
            </a:r>
          </a:p>
          <a:p>
            <a:endParaRPr lang="en-US" dirty="0"/>
          </a:p>
        </p:txBody>
      </p:sp>
      <p:pic>
        <p:nvPicPr>
          <p:cNvPr id="7" name="f7b067bc2293ba8eb189622114eea268_20110202_panama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62400" y="3124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0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Spanish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1800" i="1" dirty="0" smtClean="0"/>
              <a:t>Progress caresses your path.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i="1" dirty="0" smtClean="0"/>
              <a:t>To the rhythm of a sublime song,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i="1" dirty="0" smtClean="0"/>
              <a:t>You see both your seas roar at your feet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i="1" dirty="0" smtClean="0"/>
              <a:t>Giving you a path to your noble mission.</a:t>
            </a:r>
            <a:endParaRPr lang="en-US" sz="1800" dirty="0" smtClean="0"/>
          </a:p>
          <a:p>
            <a:r>
              <a:rPr lang="en-US" sz="1800" dirty="0" smtClean="0"/>
              <a:t>(Chorus)</a:t>
            </a:r>
          </a:p>
          <a:p>
            <a:r>
              <a:rPr lang="en-US" sz="1800" i="1" dirty="0" smtClean="0"/>
              <a:t>In your soil covered with flowers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i="1" dirty="0" smtClean="0"/>
              <a:t>To the kisses of the warm clouds of dust,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i="1" dirty="0" smtClean="0"/>
              <a:t>Warrior roars have ceased;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i="1" dirty="0" smtClean="0"/>
              <a:t>Only fraternal love reigns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ES" sz="1800" dirty="0" smtClean="0"/>
              <a:t>El progreso acaricia tus lares.</a:t>
            </a:r>
            <a:br>
              <a:rPr lang="es-ES" sz="1800" dirty="0" smtClean="0"/>
            </a:br>
            <a:r>
              <a:rPr lang="es-ES" sz="1800" dirty="0" smtClean="0"/>
              <a:t>Al compás de sublime canción,</a:t>
            </a:r>
            <a:br>
              <a:rPr lang="es-ES" sz="1800" dirty="0" smtClean="0"/>
            </a:br>
            <a:r>
              <a:rPr lang="es-ES" sz="1800" dirty="0" smtClean="0"/>
              <a:t>Ves rugir a tus pies ambos mares</a:t>
            </a:r>
            <a:br>
              <a:rPr lang="es-ES" sz="1800" dirty="0" smtClean="0"/>
            </a:br>
            <a:r>
              <a:rPr lang="es-ES" sz="1800" dirty="0" smtClean="0"/>
              <a:t>Que dan rumbo a tu noble misión.</a:t>
            </a:r>
            <a:r>
              <a:rPr lang="en-US" sz="1800" i="1" dirty="0" smtClean="0"/>
              <a:t> </a:t>
            </a:r>
          </a:p>
          <a:p>
            <a:r>
              <a:rPr lang="es-ES" sz="1800" dirty="0" smtClean="0"/>
              <a:t>En tu suelo cubierto de flores</a:t>
            </a:r>
            <a:br>
              <a:rPr lang="es-ES" sz="1800" dirty="0" smtClean="0"/>
            </a:br>
            <a:r>
              <a:rPr lang="es-ES" sz="1800" dirty="0" smtClean="0"/>
              <a:t>A los besos del tibio terral,</a:t>
            </a:r>
            <a:br>
              <a:rPr lang="es-ES" sz="1800" dirty="0" smtClean="0"/>
            </a:br>
            <a:r>
              <a:rPr lang="es-ES" sz="1800" dirty="0" smtClean="0"/>
              <a:t>Terminaron guerreros fragores;</a:t>
            </a:r>
            <a:br>
              <a:rPr lang="es-ES" sz="1800" dirty="0" smtClean="0"/>
            </a:br>
            <a:r>
              <a:rPr lang="es-ES" sz="1800" dirty="0" smtClean="0"/>
              <a:t>Sólo reina el amor fraternal.</a:t>
            </a:r>
          </a:p>
          <a:p>
            <a:endParaRPr lang="en-US" sz="1800" dirty="0" smtClean="0"/>
          </a:p>
          <a:p>
            <a:endParaRPr lang="es-ES" sz="1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Spanish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i="1" dirty="0" smtClean="0"/>
              <a:t>Ahead the shovel and pick,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At work without any more dilation,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and we will be as such at work and gala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of this fruitful world of Columbus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(Chorus)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dirty="0" smtClean="0"/>
              <a:t>Adelante la pica y la pala,</a:t>
            </a:r>
            <a:br>
              <a:rPr lang="es-ES" dirty="0" smtClean="0"/>
            </a:br>
            <a:r>
              <a:rPr lang="es-ES" dirty="0" smtClean="0"/>
              <a:t>Al trabajo sin más dilación,</a:t>
            </a:r>
            <a:br>
              <a:rPr lang="es-ES" dirty="0" smtClean="0"/>
            </a:br>
            <a:r>
              <a:rPr lang="es-ES" dirty="0" smtClean="0"/>
              <a:t>Y seremos así prez y gala</a:t>
            </a:r>
            <a:br>
              <a:rPr lang="es-ES" dirty="0" smtClean="0"/>
            </a:br>
            <a:r>
              <a:rPr lang="es-ES" dirty="0" smtClean="0"/>
              <a:t>De este mundo feraz de Colón.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</a:t>
            </a:r>
            <a:r>
              <a:rPr lang="en-US" dirty="0" smtClean="0"/>
              <a:t>things of panama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Capitol is Panama city</a:t>
            </a:r>
          </a:p>
          <a:p>
            <a:endParaRPr lang="en-US" dirty="0" smtClean="0"/>
          </a:p>
          <a:p>
            <a:r>
              <a:rPr lang="en-US" dirty="0" smtClean="0"/>
              <a:t>Pop. Is 3,405,813 as of May 2010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$1= $1 in </a:t>
            </a:r>
            <a:r>
              <a:rPr lang="en-US" dirty="0" smtClean="0"/>
              <a:t>panama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Temps range from 70 degrees to 90 </a:t>
            </a:r>
            <a:r>
              <a:rPr lang="en-US" dirty="0" smtClean="0"/>
              <a:t>degrees</a:t>
            </a:r>
          </a:p>
          <a:p>
            <a:endParaRPr lang="en-US" dirty="0"/>
          </a:p>
          <a:p>
            <a:r>
              <a:rPr lang="en-US" dirty="0" smtClean="0"/>
              <a:t>A national holiday is Panama’s </a:t>
            </a:r>
          </a:p>
          <a:p>
            <a:pPr>
              <a:buNone/>
            </a:pPr>
            <a:r>
              <a:rPr lang="en-US" dirty="0" smtClean="0"/>
              <a:t>i</a:t>
            </a:r>
            <a:r>
              <a:rPr lang="en-US" dirty="0" smtClean="0"/>
              <a:t>ndependence day celebrated Nov 3 </a:t>
            </a:r>
            <a:endParaRPr lang="en-US" dirty="0" smtClean="0"/>
          </a:p>
        </p:txBody>
      </p:sp>
      <p:pic>
        <p:nvPicPr>
          <p:cNvPr id="4" name="Picture 3" descr="thumbn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4800600"/>
            <a:ext cx="2057400" cy="1752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4" descr="3bbe7267cdb817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3048000"/>
            <a:ext cx="3048000" cy="135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umbnailCA2YVB0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57187"/>
            <a:ext cx="1905000" cy="14716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Major exports </a:t>
            </a:r>
            <a:endParaRPr lang="en-US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$812 million in exports </a:t>
            </a:r>
          </a:p>
          <a:p>
            <a:endParaRPr lang="en-US" dirty="0" smtClean="0"/>
          </a:p>
          <a:p>
            <a:r>
              <a:rPr lang="en-US" dirty="0" smtClean="0"/>
              <a:t>Salmon/tuna top dollar amount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Beef, watermelon, shrimp ,and pineapple next big sellers</a:t>
            </a:r>
          </a:p>
          <a:p>
            <a:endParaRPr lang="en-US" dirty="0" smtClean="0"/>
          </a:p>
          <a:p>
            <a:r>
              <a:rPr lang="en-US" dirty="0" smtClean="0"/>
              <a:t>$4.3 billion in oil</a:t>
            </a:r>
            <a:endParaRPr lang="en-US" dirty="0"/>
          </a:p>
        </p:txBody>
      </p:sp>
      <p:pic>
        <p:nvPicPr>
          <p:cNvPr id="5" name="Picture 4" descr="thumbnailCA441X3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4591050"/>
            <a:ext cx="2006600" cy="15049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Picture 5" descr="3a630c864da3749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4419600"/>
            <a:ext cx="1114425" cy="1381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You Went to panama… </a:t>
            </a:r>
            <a:endParaRPr lang="en-US" dirty="0"/>
          </a:p>
        </p:txBody>
      </p:sp>
      <p:pic>
        <p:nvPicPr>
          <p:cNvPr id="4" name="Content Placeholder 3" descr="8ec0dae948bedca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76400"/>
            <a:ext cx="2532063" cy="1676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see the beautiful turquoise  ocean. </a:t>
            </a:r>
          </a:p>
          <a:p>
            <a:endParaRPr lang="en-US" dirty="0" smtClean="0"/>
          </a:p>
          <a:p>
            <a:r>
              <a:rPr lang="en-US" dirty="0" smtClean="0"/>
              <a:t>You can also feel the soft, white, sandy, beaches. </a:t>
            </a:r>
            <a:endParaRPr lang="en-US" dirty="0"/>
          </a:p>
        </p:txBody>
      </p:sp>
      <p:pic>
        <p:nvPicPr>
          <p:cNvPr id="14" name="Picture 13" descr="thumbnailCAIDURH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886200"/>
            <a:ext cx="2667000" cy="2247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went to panama…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could taste all the rich Panama foods.</a:t>
            </a:r>
          </a:p>
          <a:p>
            <a:endParaRPr lang="en-US" dirty="0" smtClean="0"/>
          </a:p>
          <a:p>
            <a:r>
              <a:rPr lang="en-US" dirty="0" smtClean="0"/>
              <a:t>You can also smell</a:t>
            </a:r>
            <a:r>
              <a:rPr lang="en-US" dirty="0" smtClean="0"/>
              <a:t> </a:t>
            </a:r>
            <a:r>
              <a:rPr lang="en-US" dirty="0" smtClean="0"/>
              <a:t>excellent seafood </a:t>
            </a:r>
            <a:r>
              <a:rPr lang="en-US" dirty="0" smtClean="0"/>
              <a:t>such</a:t>
            </a:r>
            <a:r>
              <a:rPr lang="en-US" dirty="0" smtClean="0"/>
              <a:t> as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Shrimp and </a:t>
            </a:r>
            <a:r>
              <a:rPr lang="en-US" dirty="0" err="1" smtClean="0"/>
              <a:t>Corvina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Panama also has a chicken soup </a:t>
            </a:r>
          </a:p>
          <a:p>
            <a:pPr>
              <a:buNone/>
            </a:pPr>
            <a:r>
              <a:rPr lang="en-US" dirty="0" smtClean="0"/>
              <a:t> called </a:t>
            </a:r>
            <a:r>
              <a:rPr lang="en-US" dirty="0" err="1" smtClean="0"/>
              <a:t>sancocho</a:t>
            </a:r>
            <a:r>
              <a:rPr lang="en-US" dirty="0" smtClean="0"/>
              <a:t> it ingredients may</a:t>
            </a:r>
          </a:p>
          <a:p>
            <a:pPr>
              <a:buNone/>
            </a:pPr>
            <a:r>
              <a:rPr lang="en-US" dirty="0" smtClean="0"/>
              <a:t> vary depending on who is cooking it.</a:t>
            </a:r>
            <a:endParaRPr lang="en-US" dirty="0"/>
          </a:p>
        </p:txBody>
      </p:sp>
      <p:pic>
        <p:nvPicPr>
          <p:cNvPr id="4" name="Picture 3" descr="iStock_000003062035X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3200400"/>
            <a:ext cx="1993900" cy="29851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isometricLeftDown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233</Words>
  <Application>Microsoft Office PowerPoint</Application>
  <PresentationFormat>On-screen Show (4:3)</PresentationFormat>
  <Paragraphs>80</Paragraphs>
  <Slides>12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Panama! Escrito Por: Mario Jilek </vt:lpstr>
      <vt:lpstr>History </vt:lpstr>
      <vt:lpstr>National anthem</vt:lpstr>
      <vt:lpstr>Slide 4</vt:lpstr>
      <vt:lpstr>Slide 5</vt:lpstr>
      <vt:lpstr>Important things of panama</vt:lpstr>
      <vt:lpstr>Major exports </vt:lpstr>
      <vt:lpstr>If You Went to panama… </vt:lpstr>
      <vt:lpstr>If You went to panama…</vt:lpstr>
      <vt:lpstr>If you went to panama</vt:lpstr>
      <vt:lpstr>Sites visited </vt:lpstr>
      <vt:lpstr>Sites visited</vt:lpstr>
    </vt:vector>
  </TitlesOfParts>
  <Company>School District of Clear Lake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Panama! Escrito Por Mario Jilek </dc:title>
  <dc:creator>CLSD</dc:creator>
  <cp:lastModifiedBy>CLEAR LAKE SCHOOL DISTRICT</cp:lastModifiedBy>
  <cp:revision>22</cp:revision>
  <dcterms:created xsi:type="dcterms:W3CDTF">2011-01-20T16:19:45Z</dcterms:created>
  <dcterms:modified xsi:type="dcterms:W3CDTF">2011-02-04T16:19:47Z</dcterms:modified>
</cp:coreProperties>
</file>